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AF2"/>
    <a:srgbClr val="A4D2FE"/>
    <a:srgbClr val="BFC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4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6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33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2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9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03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12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6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43998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612" y="0"/>
            <a:ext cx="1425387" cy="14253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02762" cy="142538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3270" y="51582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bg1"/>
                </a:solidFill>
              </a:rPr>
              <a:t>ХЕРСОНСЬКИЙ ДЕРЖАВНИЙ УНІВЕРСИТЕТ</a:t>
            </a:r>
            <a:br>
              <a:rPr lang="uk-UA" sz="2000" b="1" dirty="0">
                <a:solidFill>
                  <a:schemeClr val="bg1"/>
                </a:solidFill>
              </a:rPr>
            </a:br>
            <a:r>
              <a:rPr lang="uk-UA" sz="2000" b="1" dirty="0">
                <a:solidFill>
                  <a:schemeClr val="bg1"/>
                </a:solidFill>
              </a:rPr>
              <a:t>Факультет біології, географії </a:t>
            </a:r>
            <a:r>
              <a:rPr lang="uk-UA" sz="2000" b="1" dirty="0" smtClean="0">
                <a:solidFill>
                  <a:schemeClr val="bg1"/>
                </a:solidFill>
              </a:rPr>
              <a:t>та екології</a:t>
            </a:r>
            <a:r>
              <a:rPr lang="uk-UA" sz="2000" b="1" dirty="0">
                <a:solidFill>
                  <a:schemeClr val="bg1"/>
                </a:solidFill>
              </a:rPr>
              <a:t/>
            </a:r>
            <a:br>
              <a:rPr lang="uk-UA" sz="2000" b="1" dirty="0">
                <a:solidFill>
                  <a:schemeClr val="bg1"/>
                </a:solidFill>
              </a:rPr>
            </a:br>
            <a:r>
              <a:rPr lang="uk-UA" sz="2000" b="1" dirty="0">
                <a:solidFill>
                  <a:schemeClr val="bg1"/>
                </a:solidFill>
              </a:rPr>
              <a:t>Кафедра географії та екології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9630" y="2765107"/>
            <a:ext cx="51447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 smtClean="0"/>
              <a:t>«ГЕОГРАФІЯ УКРАЇНСЬКОГО </a:t>
            </a:r>
          </a:p>
          <a:p>
            <a:pPr algn="ctr"/>
            <a:r>
              <a:rPr lang="uk-UA" sz="3200" b="1" dirty="0" smtClean="0"/>
              <a:t>ПРИЧОРНОМОР’Я»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Обои пейзажи, небо, облака, фон, природа, трава, фото на рабочий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378635" y="1983849"/>
            <a:ext cx="7385538" cy="32932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Завдання курсу</a:t>
            </a:r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endParaRPr lang="uk-UA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Теоретичні: </a:t>
            </a:r>
            <a:r>
              <a:rPr lang="uk-UA" sz="2000" b="1" dirty="0" smtClean="0"/>
              <a:t>аналіз історичних особливостей заселення, формування і розвитку українського Причорномор'я, суспільно-географічної оцінки природних умов та природних ресурсів як передумови розвитку господарства регіону, демографічної ситуації та розселення населення, загальні закономірності і територіальні умови відтворення економіки регіону, зокрема в системі єдиного економічного простору держави, зовнішніх економічних зв’язків регіону, екологічної ситуації.</a:t>
            </a:r>
            <a:endParaRPr lang="uk-U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422" y="145539"/>
            <a:ext cx="4727203" cy="16927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Мета курсу </a:t>
            </a:r>
            <a:r>
              <a:rPr lang="uk-UA" sz="2000" dirty="0" smtClean="0"/>
              <a:t>– </a:t>
            </a:r>
            <a:r>
              <a:rPr lang="uk-UA" sz="2000" b="1" dirty="0" smtClean="0"/>
              <a:t>формування у студента системи знань, яка розкриває наукові основи становлення, функціонування і розвитку соціально-економічного комплексу Причорномор'я.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67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Обои пейзажи, небо, облака, фон, природа, трава, фото на рабочий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6176" y="107193"/>
            <a:ext cx="7344784" cy="26161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Практичні: </a:t>
            </a:r>
            <a:r>
              <a:rPr lang="uk-UA" sz="2000" dirty="0" smtClean="0"/>
              <a:t>робити глибокий, всебічний аналіз еколого-економічного розвитку регіонів як цілісних </a:t>
            </a:r>
            <a:r>
              <a:rPr lang="uk-UA" sz="2000" dirty="0" err="1" smtClean="0"/>
              <a:t>мезоекономічних</a:t>
            </a:r>
            <a:r>
              <a:rPr lang="uk-UA" sz="2000" dirty="0" smtClean="0"/>
              <a:t> просторових систем, на базі глибокого аналізу і регіональної еколого-економічної діагностики сучасного стану регіону передбачати перспективи економічного, соціального та екологічного розвитку українського Причорномор'я у єдиному економічному просторі держави, розробляти конкретні проекти з охорони навколишнього середовища регіону.</a:t>
            </a:r>
            <a:endParaRPr lang="uk-U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3482" y="3130010"/>
            <a:ext cx="7795932" cy="20005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Фахові предметні компетентності</a:t>
            </a:r>
            <a:r>
              <a:rPr lang="uk-UA" sz="2400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/>
              <a:t>Освоєння теоретичних та практичних основ методики аналізу регіону;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/>
              <a:t>Здійснення стратегічного планування на регіональному рівні;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/>
              <a:t>Розробка і реалізація конкретних проектів з управління розвитку регіону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Обои пейзажи, небо, облака, фон, природа, трава, фото на рабочий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187" y="312738"/>
            <a:ext cx="8029202" cy="4339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BFC9CC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Програма навчальної </a:t>
            </a:r>
            <a:r>
              <a:rPr lang="uk-UA" sz="2400" b="1" dirty="0" smtClean="0"/>
              <a:t>дисципліни</a:t>
            </a:r>
            <a:endParaRPr lang="uk-UA" sz="2400" b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Вступ.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Загальна характеристика Українського Причорномор’я. Історичні особливості заселення, формування і розвитку регіону.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Природні умови, геологічні та водні ресурси регіону. Природні умови як невід’ємний фактор розвитку та розміщення народного господарства. Класифікація природних ресурсів.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Ґрунтові та біотичні ресурси регіону.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Ландшафти Українського Причорномор’я. Географія несприятливих природно-техногенних явищ на території Українського Причорномор’я.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Геодемографічна характеристика Українського Причорномор’я.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Структура економіки регіону і особливості її трансформації в ринкових умовах. Промисловість Українського Причорномор’я.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Агропромисловий комплекс Українського Причорномор’я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dirty="0" smtClean="0"/>
              <a:t>Сталий розвиток і охорона навколишнього середовища регіону.</a:t>
            </a:r>
            <a:r>
              <a:rPr lang="ru-RU" dirty="0" smtClean="0"/>
              <a:t> </a:t>
            </a:r>
            <a:endParaRPr lang="uk-UA" dirty="0" smtClean="0"/>
          </a:p>
        </p:txBody>
      </p:sp>
      <p:sp>
        <p:nvSpPr>
          <p:cNvPr id="3" name="AutoShape 2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460374" y="160337"/>
            <a:ext cx="4165413" cy="41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4399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6308" y="2854750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273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18</cp:revision>
  <dcterms:created xsi:type="dcterms:W3CDTF">2020-07-29T16:47:03Z</dcterms:created>
  <dcterms:modified xsi:type="dcterms:W3CDTF">2020-07-29T20:17:57Z</dcterms:modified>
</cp:coreProperties>
</file>